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3"/>
  </p:notesMasterIdLst>
  <p:sldIdLst>
    <p:sldId id="256" r:id="rId2"/>
    <p:sldId id="311" r:id="rId3"/>
    <p:sldId id="313" r:id="rId4"/>
    <p:sldId id="312" r:id="rId5"/>
    <p:sldId id="315" r:id="rId6"/>
    <p:sldId id="314" r:id="rId7"/>
    <p:sldId id="316" r:id="rId8"/>
    <p:sldId id="317" r:id="rId9"/>
    <p:sldId id="319" r:id="rId10"/>
    <p:sldId id="318" r:id="rId11"/>
    <p:sldId id="320" r:id="rId12"/>
  </p:sldIdLst>
  <p:sldSz cx="9144000" cy="5143500" type="screen16x9"/>
  <p:notesSz cx="6858000" cy="9144000"/>
  <p:embeddedFontLst>
    <p:embeddedFont>
      <p:font typeface="Source Code Pro" panose="020B0604020202020204" charset="0"/>
      <p:regular r:id="rId14"/>
      <p:bold r:id="rId15"/>
      <p:italic r:id="rId16"/>
      <p:boldItalic r:id="rId17"/>
    </p:embeddedFont>
    <p:embeddedFont>
      <p:font typeface="Fira Code" panose="020B0604020202020204" charset="0"/>
      <p:regular r:id="rId18"/>
      <p:bold r:id="rId19"/>
    </p:embeddedFont>
    <p:embeddedFont>
      <p:font typeface="Comfortaa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5DF93EC-EB91-409F-B605-7D635544D6DE}">
  <a:tblStyle styleId="{E5DF93EC-EB91-409F-B605-7D635544D6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3BF7F81-BADF-44F7-9B2F-CBEEB49C5B4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9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35500" y="1258850"/>
            <a:ext cx="5797500" cy="20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735500" y="3297650"/>
            <a:ext cx="5797500" cy="440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4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23" name="Google Shape;23;p4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28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6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42" name="Google Shape;42;p6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3763500" y="-1800"/>
            <a:ext cx="53805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" name="Google Shape;56;p8"/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57" name="Google Shape;57;p8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8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8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4355250" y="1307100"/>
            <a:ext cx="40755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/>
          <p:nvPr/>
        </p:nvSpPr>
        <p:spPr>
          <a:xfrm>
            <a:off x="7775" y="-1800"/>
            <a:ext cx="9144000" cy="1160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" name="Google Shape;218;p26"/>
          <p:cNvGrpSpPr/>
          <p:nvPr/>
        </p:nvGrpSpPr>
        <p:grpSpPr>
          <a:xfrm>
            <a:off x="8389787" y="179931"/>
            <a:ext cx="486393" cy="125690"/>
            <a:chOff x="-890300" y="1406550"/>
            <a:chExt cx="806088" cy="208200"/>
          </a:xfrm>
        </p:grpSpPr>
        <p:sp>
          <p:nvSpPr>
            <p:cNvPr id="219" name="Google Shape;219;p26"/>
            <p:cNvSpPr/>
            <p:nvPr/>
          </p:nvSpPr>
          <p:spPr>
            <a:xfrm>
              <a:off x="-890300" y="1406550"/>
              <a:ext cx="208200" cy="208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6"/>
            <p:cNvSpPr/>
            <p:nvPr/>
          </p:nvSpPr>
          <p:spPr>
            <a:xfrm>
              <a:off x="-584825" y="1406550"/>
              <a:ext cx="208200" cy="20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6"/>
            <p:cNvSpPr/>
            <p:nvPr/>
          </p:nvSpPr>
          <p:spPr>
            <a:xfrm>
              <a:off x="-292412" y="1406550"/>
              <a:ext cx="208200" cy="20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/>
          <p:nvPr/>
        </p:nvSpPr>
        <p:spPr>
          <a:xfrm>
            <a:off x="4424750" y="-1800"/>
            <a:ext cx="47193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4" name="Google Shape;224;p27"/>
          <p:cNvGrpSpPr/>
          <p:nvPr/>
        </p:nvGrpSpPr>
        <p:grpSpPr>
          <a:xfrm>
            <a:off x="8193116" y="446250"/>
            <a:ext cx="414956" cy="186500"/>
            <a:chOff x="7059675" y="514525"/>
            <a:chExt cx="473100" cy="186500"/>
          </a:xfrm>
        </p:grpSpPr>
        <p:cxnSp>
          <p:nvCxnSpPr>
            <p:cNvPr id="225" name="Google Shape;225;p27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27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7" name="Google Shape;227;p27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ource Code Pro"/>
              <a:buNone/>
              <a:defRPr sz="35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●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○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Code Pro"/>
              <a:buChar char="■"/>
              <a:defRPr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8" r:id="rId5"/>
    <p:sldLayoutId id="2147483672" r:id="rId6"/>
    <p:sldLayoutId id="2147483673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>
            <a:spLocks noGrp="1"/>
          </p:cNvSpPr>
          <p:nvPr>
            <p:ph type="ctrTitle"/>
          </p:nvPr>
        </p:nvSpPr>
        <p:spPr>
          <a:xfrm>
            <a:off x="2740860" y="730841"/>
            <a:ext cx="5797500" cy="2050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/>
              <a:t>Endless Runner Game</a:t>
            </a:r>
            <a:endParaRPr sz="3600" dirty="0"/>
          </a:p>
        </p:txBody>
      </p:sp>
      <p:sp>
        <p:nvSpPr>
          <p:cNvPr id="239" name="Google Shape;239;p31"/>
          <p:cNvSpPr txBox="1">
            <a:spLocks noGrp="1"/>
          </p:cNvSpPr>
          <p:nvPr>
            <p:ph type="subTitle" idx="1"/>
          </p:nvPr>
        </p:nvSpPr>
        <p:spPr>
          <a:xfrm>
            <a:off x="2740860" y="2778496"/>
            <a:ext cx="5797500" cy="4431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dirty="0" smtClean="0"/>
              <a:t>Компјутерска графика</a:t>
            </a:r>
            <a:endParaRPr dirty="0"/>
          </a:p>
        </p:txBody>
      </p:sp>
      <p:sp>
        <p:nvSpPr>
          <p:cNvPr id="240" name="Google Shape;240;p31"/>
          <p:cNvSpPr txBox="1"/>
          <p:nvPr/>
        </p:nvSpPr>
        <p:spPr>
          <a:xfrm>
            <a:off x="2097300" y="571000"/>
            <a:ext cx="704700" cy="8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5000">
              <a:solidFill>
                <a:schemeClr val="accen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1" name="Google Shape;241;p31"/>
          <p:cNvSpPr txBox="1"/>
          <p:nvPr/>
        </p:nvSpPr>
        <p:spPr>
          <a:xfrm>
            <a:off x="8588000" y="4001925"/>
            <a:ext cx="519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3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5000">
              <a:solidFill>
                <a:schemeClr val="accent3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2" name="Google Shape;242;p31"/>
          <p:cNvSpPr txBox="1"/>
          <p:nvPr/>
        </p:nvSpPr>
        <p:spPr>
          <a:xfrm>
            <a:off x="2847375" y="4108415"/>
            <a:ext cx="14475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5000">
              <a:solidFill>
                <a:schemeClr val="accent2"/>
              </a:solidFill>
            </a:endParaRPr>
          </a:p>
        </p:txBody>
      </p:sp>
      <p:grpSp>
        <p:nvGrpSpPr>
          <p:cNvPr id="243" name="Google Shape;243;p31"/>
          <p:cNvGrpSpPr/>
          <p:nvPr/>
        </p:nvGrpSpPr>
        <p:grpSpPr>
          <a:xfrm>
            <a:off x="8059900" y="446250"/>
            <a:ext cx="473100" cy="186500"/>
            <a:chOff x="7059675" y="514525"/>
            <a:chExt cx="473100" cy="186500"/>
          </a:xfrm>
        </p:grpSpPr>
        <p:cxnSp>
          <p:nvCxnSpPr>
            <p:cNvPr id="244" name="Google Shape;244;p31"/>
            <p:cNvCxnSpPr/>
            <p:nvPr/>
          </p:nvCxnSpPr>
          <p:spPr>
            <a:xfrm rot="10800000" flipH="1">
              <a:off x="7059675" y="5145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31"/>
            <p:cNvCxnSpPr/>
            <p:nvPr/>
          </p:nvCxnSpPr>
          <p:spPr>
            <a:xfrm rot="10800000" flipH="1">
              <a:off x="7059675" y="60567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31"/>
            <p:cNvCxnSpPr/>
            <p:nvPr/>
          </p:nvCxnSpPr>
          <p:spPr>
            <a:xfrm rot="10800000" flipH="1">
              <a:off x="7059675" y="696825"/>
              <a:ext cx="473100" cy="4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7" name="Google Shape;247;p31"/>
          <p:cNvGrpSpPr/>
          <p:nvPr/>
        </p:nvGrpSpPr>
        <p:grpSpPr>
          <a:xfrm>
            <a:off x="255130" y="696438"/>
            <a:ext cx="2377907" cy="3907563"/>
            <a:chOff x="5" y="747463"/>
            <a:chExt cx="2377907" cy="3907563"/>
          </a:xfrm>
        </p:grpSpPr>
        <p:sp>
          <p:nvSpPr>
            <p:cNvPr id="248" name="Google Shape;248;p31"/>
            <p:cNvSpPr/>
            <p:nvPr/>
          </p:nvSpPr>
          <p:spPr>
            <a:xfrm>
              <a:off x="5" y="756038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486329" y="7474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5" y="106826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5" y="1394975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5" y="1721713"/>
              <a:ext cx="3549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434858" y="1721713"/>
              <a:ext cx="454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934654" y="1721722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5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5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5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5" y="29929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13726" y="37739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434858" y="203228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395919" y="23751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434858" y="2684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434858" y="3009950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434858" y="33358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838550" y="2032296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838550" y="2375145"/>
              <a:ext cx="65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861466" y="2684069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861466" y="3028567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861466" y="3335841"/>
              <a:ext cx="7572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1360349" y="2032296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1573836" y="2358182"/>
              <a:ext cx="4242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1697856" y="2684094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1697856" y="3335891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13726" y="40130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395919" y="4296538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875884" y="4296538"/>
              <a:ext cx="385500" cy="1479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1360349" y="4296538"/>
              <a:ext cx="486900" cy="1479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1912083" y="4296538"/>
              <a:ext cx="177600" cy="1479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395919" y="4505063"/>
              <a:ext cx="327600" cy="1479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875884" y="4505063"/>
              <a:ext cx="613500" cy="147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1570204" y="4505063"/>
              <a:ext cx="260700" cy="1479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894657" y="75937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486348" y="1068288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1169818" y="1064149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486342" y="1395013"/>
              <a:ext cx="402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1254423" y="1719659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1697859" y="3028567"/>
              <a:ext cx="2964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1840717" y="2032296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2037810" y="2684069"/>
              <a:ext cx="2409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1912311" y="4507125"/>
              <a:ext cx="4656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434873" y="39876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434873" y="3757500"/>
              <a:ext cx="633300" cy="1479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k-MK" dirty="0" smtClean="0"/>
              <a:t>Рендерирање на текст</a:t>
            </a:r>
            <a:endParaRPr lang="mk-M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51" b="81210"/>
          <a:stretch/>
        </p:blipFill>
        <p:spPr>
          <a:xfrm>
            <a:off x="1602774" y="2048540"/>
            <a:ext cx="2053816" cy="11908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013" y="1710018"/>
            <a:ext cx="2299647" cy="186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019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k-MK" dirty="0" smtClean="0"/>
              <a:t>Изглед</a:t>
            </a:r>
            <a:endParaRPr lang="mk-M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343" y="1233377"/>
            <a:ext cx="3633313" cy="3537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8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k-MK" dirty="0" smtClean="0"/>
              <a:t>Вовед</a:t>
            </a:r>
            <a:endParaRPr lang="mk-M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795" y="1309334"/>
            <a:ext cx="5968409" cy="3123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096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k-MK" sz="3600" dirty="0" smtClean="0"/>
              <a:t>Организација</a:t>
            </a:r>
            <a:endParaRPr lang="mk-MK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926" y="149286"/>
            <a:ext cx="2651011" cy="487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34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k-MK" dirty="0" smtClean="0"/>
              <a:t>Движење напред</a:t>
            </a:r>
            <a:endParaRPr lang="mk-MK" dirty="0"/>
          </a:p>
        </p:txBody>
      </p:sp>
      <p:pic>
        <p:nvPicPr>
          <p:cNvPr id="9" name="walk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8073" y="1212110"/>
            <a:ext cx="3647853" cy="364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18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k-MK" dirty="0" smtClean="0"/>
              <a:t>Акции на играчот</a:t>
            </a:r>
            <a:endParaRPr lang="mk-MK" dirty="0"/>
          </a:p>
        </p:txBody>
      </p:sp>
      <p:pic>
        <p:nvPicPr>
          <p:cNvPr id="7" name="jump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73749" y="1331284"/>
            <a:ext cx="3408178" cy="3408178"/>
          </a:xfrm>
          <a:prstGeom prst="rect">
            <a:avLst/>
          </a:prstGeom>
        </p:spPr>
      </p:pic>
      <p:pic>
        <p:nvPicPr>
          <p:cNvPr id="8" name="changing lane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00223" y="1331284"/>
            <a:ext cx="3409200" cy="340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05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23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4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k-MK" sz="2800" dirty="0" smtClean="0"/>
              <a:t>Бесконечно рендерирање на околината</a:t>
            </a:r>
            <a:endParaRPr lang="mk-MK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769" y="1197935"/>
            <a:ext cx="3726462" cy="362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596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k-MK" dirty="0" smtClean="0"/>
              <a:t>Препреки</a:t>
            </a:r>
            <a:endParaRPr lang="mk-M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899" y="1627790"/>
            <a:ext cx="2382920" cy="26644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203" y="1729562"/>
            <a:ext cx="4958071" cy="230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40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k-MK" dirty="0" smtClean="0"/>
              <a:t>Колизија</a:t>
            </a:r>
            <a:endParaRPr lang="mk-M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12" y="1516912"/>
            <a:ext cx="8077975" cy="301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71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k-MK" dirty="0" smtClean="0"/>
              <a:t>Екран за завршена игра</a:t>
            </a:r>
            <a:endParaRPr lang="mk-MK" dirty="0"/>
          </a:p>
        </p:txBody>
      </p:sp>
      <p:pic>
        <p:nvPicPr>
          <p:cNvPr id="4" name="endscree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82088" y="1267490"/>
            <a:ext cx="3379824" cy="337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992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ntroduction to Java Programming for High School by Slidesgo">
  <a:themeElements>
    <a:clrScheme name="Simple Light">
      <a:dk1>
        <a:srgbClr val="E7E7E7"/>
      </a:dk1>
      <a:lt1>
        <a:srgbClr val="10111A"/>
      </a:lt1>
      <a:dk2>
        <a:srgbClr val="FD4A4A"/>
      </a:dk2>
      <a:lt2>
        <a:srgbClr val="EC7955"/>
      </a:lt2>
      <a:accent1>
        <a:srgbClr val="E81A81"/>
      </a:accent1>
      <a:accent2>
        <a:srgbClr val="94EE6B"/>
      </a:accent2>
      <a:accent3>
        <a:srgbClr val="4CAE97"/>
      </a:accent3>
      <a:accent4>
        <a:srgbClr val="BD64B5"/>
      </a:accent4>
      <a:accent5>
        <a:srgbClr val="FFFF99"/>
      </a:accent5>
      <a:accent6>
        <a:srgbClr val="2C293A"/>
      </a:accent6>
      <a:hlink>
        <a:srgbClr val="F8F8F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29</Words>
  <Application>Microsoft Office PowerPoint</Application>
  <PresentationFormat>On-screen Show (16:9)</PresentationFormat>
  <Paragraphs>15</Paragraphs>
  <Slides>11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Source Code Pro</vt:lpstr>
      <vt:lpstr>Fira Code</vt:lpstr>
      <vt:lpstr>Nunito Light</vt:lpstr>
      <vt:lpstr>Comfortaa</vt:lpstr>
      <vt:lpstr>Introduction to Java Programming for High School by Slidesgo</vt:lpstr>
      <vt:lpstr>Endless Runner Game</vt:lpstr>
      <vt:lpstr>Вовед</vt:lpstr>
      <vt:lpstr>Организација</vt:lpstr>
      <vt:lpstr>Движење напред</vt:lpstr>
      <vt:lpstr>Акции на играчот</vt:lpstr>
      <vt:lpstr>Бесконечно рендерирање на околината</vt:lpstr>
      <vt:lpstr>Препреки</vt:lpstr>
      <vt:lpstr>Колизија</vt:lpstr>
      <vt:lpstr>Екран за завршена игра</vt:lpstr>
      <vt:lpstr>Рендерирање на текст</vt:lpstr>
      <vt:lpstr>Изглед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Endless Runner Game</dc:title>
  <dc:creator>Nenad</dc:creator>
  <cp:lastModifiedBy>Windows User</cp:lastModifiedBy>
  <cp:revision>9</cp:revision>
  <dcterms:modified xsi:type="dcterms:W3CDTF">2024-09-12T16:33:01Z</dcterms:modified>
</cp:coreProperties>
</file>